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0EF2F4-248D-5FF9-D565-9BF6ED9AB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3117" y="1996880"/>
            <a:ext cx="564827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26349</TotalTime>
  <Words>4145</Words>
  <Application>Microsoft Office PowerPoint</Application>
  <PresentationFormat>Widescreen</PresentationFormat>
  <Paragraphs>782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122</cp:revision>
  <dcterms:created xsi:type="dcterms:W3CDTF">2024-02-08T14:33:54Z</dcterms:created>
  <dcterms:modified xsi:type="dcterms:W3CDTF">2024-02-29T22:41:29Z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